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6A6192E-5A72-4634-A615-CDAFA440E94F}" type="datetimeFigureOut">
              <a:rPr lang="en-IN" smtClean="0"/>
              <a:t>13-05-2025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4B3444-35E3-4BF9-9EC7-8BA3D1D169CF}" type="slidenum">
              <a:rPr lang="en-IN" smtClean="0"/>
              <a:t>‹#›</a:t>
            </a:fld>
            <a:endParaRPr lang="en-IN"/>
          </a:p>
        </p:txBody>
      </p:sp>
    </p:spTree>
    <p:extLst>
      <p:ext uri="{BB962C8B-B14F-4D97-AF65-F5344CB8AC3E}">
        <p14:creationId xmlns:p14="http://schemas.microsoft.com/office/powerpoint/2010/main" val="1816012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A6192E-5A72-4634-A615-CDAFA440E94F}" type="datetimeFigureOut">
              <a:rPr lang="en-IN" smtClean="0"/>
              <a:t>13-05-2025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4B3444-35E3-4BF9-9EC7-8BA3D1D169CF}" type="slidenum">
              <a:rPr lang="en-IN" smtClean="0"/>
              <a:t>‹#›</a:t>
            </a:fld>
            <a:endParaRPr lang="en-IN"/>
          </a:p>
        </p:txBody>
      </p:sp>
    </p:spTree>
    <p:extLst>
      <p:ext uri="{BB962C8B-B14F-4D97-AF65-F5344CB8AC3E}">
        <p14:creationId xmlns:p14="http://schemas.microsoft.com/office/powerpoint/2010/main" val="38529300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A6192E-5A72-4634-A615-CDAFA440E94F}" type="datetimeFigureOut">
              <a:rPr lang="en-IN" smtClean="0"/>
              <a:t>13-05-2025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4B3444-35E3-4BF9-9EC7-8BA3D1D169CF}" type="slidenum">
              <a:rPr lang="en-IN" smtClean="0"/>
              <a:t>‹#›</a:t>
            </a:fld>
            <a:endParaRPr lang="en-IN"/>
          </a:p>
        </p:txBody>
      </p:sp>
    </p:spTree>
    <p:extLst>
      <p:ext uri="{BB962C8B-B14F-4D97-AF65-F5344CB8AC3E}">
        <p14:creationId xmlns:p14="http://schemas.microsoft.com/office/powerpoint/2010/main" val="1572383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A6192E-5A72-4634-A615-CDAFA440E94F}" type="datetimeFigureOut">
              <a:rPr lang="en-IN" smtClean="0"/>
              <a:t>13-05-2025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4B3444-35E3-4BF9-9EC7-8BA3D1D169CF}" type="slidenum">
              <a:rPr lang="en-IN" smtClean="0"/>
              <a:t>‹#›</a:t>
            </a:fld>
            <a:endParaRPr lang="en-IN"/>
          </a:p>
        </p:txBody>
      </p:sp>
    </p:spTree>
    <p:extLst>
      <p:ext uri="{BB962C8B-B14F-4D97-AF65-F5344CB8AC3E}">
        <p14:creationId xmlns:p14="http://schemas.microsoft.com/office/powerpoint/2010/main" val="7109517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A6192E-5A72-4634-A615-CDAFA440E94F}" type="datetimeFigureOut">
              <a:rPr lang="en-IN" smtClean="0"/>
              <a:t>13-05-2025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4B3444-35E3-4BF9-9EC7-8BA3D1D169CF}" type="slidenum">
              <a:rPr lang="en-IN" smtClean="0"/>
              <a:t>‹#›</a:t>
            </a:fld>
            <a:endParaRPr lang="en-IN"/>
          </a:p>
        </p:txBody>
      </p:sp>
    </p:spTree>
    <p:extLst>
      <p:ext uri="{BB962C8B-B14F-4D97-AF65-F5344CB8AC3E}">
        <p14:creationId xmlns:p14="http://schemas.microsoft.com/office/powerpoint/2010/main" val="2566308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A6192E-5A72-4634-A615-CDAFA440E94F}" type="datetimeFigureOut">
              <a:rPr lang="en-IN" smtClean="0"/>
              <a:t>13-05-2025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4B3444-35E3-4BF9-9EC7-8BA3D1D169CF}" type="slidenum">
              <a:rPr lang="en-IN" smtClean="0"/>
              <a:t>‹#›</a:t>
            </a:fld>
            <a:endParaRPr lang="en-IN"/>
          </a:p>
        </p:txBody>
      </p:sp>
    </p:spTree>
    <p:extLst>
      <p:ext uri="{BB962C8B-B14F-4D97-AF65-F5344CB8AC3E}">
        <p14:creationId xmlns:p14="http://schemas.microsoft.com/office/powerpoint/2010/main" val="6312196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A6192E-5A72-4634-A615-CDAFA440E94F}" type="datetimeFigureOut">
              <a:rPr lang="en-IN" smtClean="0"/>
              <a:t>13-05-2025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C4B3444-35E3-4BF9-9EC7-8BA3D1D169CF}" type="slidenum">
              <a:rPr lang="en-IN" smtClean="0"/>
              <a:t>‹#›</a:t>
            </a:fld>
            <a:endParaRPr lang="en-IN"/>
          </a:p>
        </p:txBody>
      </p:sp>
    </p:spTree>
    <p:extLst>
      <p:ext uri="{BB962C8B-B14F-4D97-AF65-F5344CB8AC3E}">
        <p14:creationId xmlns:p14="http://schemas.microsoft.com/office/powerpoint/2010/main" val="40765619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A6192E-5A72-4634-A615-CDAFA440E94F}" type="datetimeFigureOut">
              <a:rPr lang="en-IN" smtClean="0"/>
              <a:t>13-05-2025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C4B3444-35E3-4BF9-9EC7-8BA3D1D169CF}" type="slidenum">
              <a:rPr lang="en-IN" smtClean="0"/>
              <a:t>‹#›</a:t>
            </a:fld>
            <a:endParaRPr lang="en-IN"/>
          </a:p>
        </p:txBody>
      </p:sp>
    </p:spTree>
    <p:extLst>
      <p:ext uri="{BB962C8B-B14F-4D97-AF65-F5344CB8AC3E}">
        <p14:creationId xmlns:p14="http://schemas.microsoft.com/office/powerpoint/2010/main" val="3671988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A6192E-5A72-4634-A615-CDAFA440E94F}" type="datetimeFigureOut">
              <a:rPr lang="en-IN" smtClean="0"/>
              <a:t>13-05-2025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C4B3444-35E3-4BF9-9EC7-8BA3D1D169CF}" type="slidenum">
              <a:rPr lang="en-IN" smtClean="0"/>
              <a:t>‹#›</a:t>
            </a:fld>
            <a:endParaRPr lang="en-IN"/>
          </a:p>
        </p:txBody>
      </p:sp>
    </p:spTree>
    <p:extLst>
      <p:ext uri="{BB962C8B-B14F-4D97-AF65-F5344CB8AC3E}">
        <p14:creationId xmlns:p14="http://schemas.microsoft.com/office/powerpoint/2010/main" val="1997132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A6192E-5A72-4634-A615-CDAFA440E94F}" type="datetimeFigureOut">
              <a:rPr lang="en-IN" smtClean="0"/>
              <a:t>13-05-2025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4B3444-35E3-4BF9-9EC7-8BA3D1D169CF}" type="slidenum">
              <a:rPr lang="en-IN" smtClean="0"/>
              <a:t>‹#›</a:t>
            </a:fld>
            <a:endParaRPr lang="en-IN"/>
          </a:p>
        </p:txBody>
      </p:sp>
    </p:spTree>
    <p:extLst>
      <p:ext uri="{BB962C8B-B14F-4D97-AF65-F5344CB8AC3E}">
        <p14:creationId xmlns:p14="http://schemas.microsoft.com/office/powerpoint/2010/main" val="2639176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A6192E-5A72-4634-A615-CDAFA440E94F}" type="datetimeFigureOut">
              <a:rPr lang="en-IN" smtClean="0"/>
              <a:t>13-05-2025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4B3444-35E3-4BF9-9EC7-8BA3D1D169CF}" type="slidenum">
              <a:rPr lang="en-IN" smtClean="0"/>
              <a:t>‹#›</a:t>
            </a:fld>
            <a:endParaRPr lang="en-IN"/>
          </a:p>
        </p:txBody>
      </p:sp>
    </p:spTree>
    <p:extLst>
      <p:ext uri="{BB962C8B-B14F-4D97-AF65-F5344CB8AC3E}">
        <p14:creationId xmlns:p14="http://schemas.microsoft.com/office/powerpoint/2010/main" val="16703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A6192E-5A72-4634-A615-CDAFA440E94F}" type="datetimeFigureOut">
              <a:rPr lang="en-IN" smtClean="0"/>
              <a:t>13-05-2025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4B3444-35E3-4BF9-9EC7-8BA3D1D169CF}" type="slidenum">
              <a:rPr lang="en-IN" smtClean="0"/>
              <a:t>‹#›</a:t>
            </a:fld>
            <a:endParaRPr lang="en-IN"/>
          </a:p>
        </p:txBody>
      </p:sp>
    </p:spTree>
    <p:extLst>
      <p:ext uri="{BB962C8B-B14F-4D97-AF65-F5344CB8AC3E}">
        <p14:creationId xmlns:p14="http://schemas.microsoft.com/office/powerpoint/2010/main" val="52318428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flickr.com/photos/stockcatalog/41826734792/"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hyperlink" Target="https://creativecommons.org/licenses/by/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C0DA9B5-7E50-47A1-04A1-49794448B8F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9" name="TextBox 8">
            <a:extLst>
              <a:ext uri="{FF2B5EF4-FFF2-40B4-BE49-F238E27FC236}">
                <a16:creationId xmlns:a16="http://schemas.microsoft.com/office/drawing/2014/main" id="{7115A017-21CD-7016-A2C8-8C9B66D85D55}"/>
              </a:ext>
            </a:extLst>
          </p:cNvPr>
          <p:cNvSpPr txBox="1"/>
          <p:nvPr/>
        </p:nvSpPr>
        <p:spPr>
          <a:xfrm>
            <a:off x="0" y="6681787"/>
            <a:ext cx="12192000" cy="230832"/>
          </a:xfrm>
          <a:prstGeom prst="rect">
            <a:avLst/>
          </a:prstGeom>
          <a:noFill/>
        </p:spPr>
        <p:txBody>
          <a:bodyPr wrap="square" rtlCol="0">
            <a:spAutoFit/>
          </a:bodyPr>
          <a:lstStyle/>
          <a:p>
            <a:r>
              <a:rPr lang="en-IN" sz="900">
                <a:hlinkClick r:id="rId3" tooltip="https://www.flickr.com/photos/stockcatalog/41826734792/"/>
              </a:rPr>
              <a:t>This Photo</a:t>
            </a:r>
            <a:r>
              <a:rPr lang="en-IN" sz="900"/>
              <a:t> by Unknown Author is licensed under </a:t>
            </a:r>
            <a:r>
              <a:rPr lang="en-IN" sz="900">
                <a:hlinkClick r:id="rId4" tooltip="https://creativecommons.org/licenses/by/3.0/"/>
              </a:rPr>
              <a:t>CC BY</a:t>
            </a:r>
            <a:endParaRPr lang="en-IN" sz="900"/>
          </a:p>
        </p:txBody>
      </p:sp>
    </p:spTree>
    <p:extLst>
      <p:ext uri="{BB962C8B-B14F-4D97-AF65-F5344CB8AC3E}">
        <p14:creationId xmlns:p14="http://schemas.microsoft.com/office/powerpoint/2010/main" val="1038181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56FBAC-E5D9-3803-8385-F4B0ADB7DDC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F2146F9-4E63-BB1C-BDB5-8168DAAAEC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779" y="1159497"/>
            <a:ext cx="10970443" cy="5170832"/>
          </a:xfrm>
          <a:prstGeom prst="rect">
            <a:avLst/>
          </a:prstGeom>
        </p:spPr>
      </p:pic>
      <p:sp>
        <p:nvSpPr>
          <p:cNvPr id="6" name="Content Placeholder 5">
            <a:extLst>
              <a:ext uri="{FF2B5EF4-FFF2-40B4-BE49-F238E27FC236}">
                <a16:creationId xmlns:a16="http://schemas.microsoft.com/office/drawing/2014/main" id="{8F5B512A-C794-DF6E-A5E7-1D476CA071E6}"/>
              </a:ext>
            </a:extLst>
          </p:cNvPr>
          <p:cNvSpPr>
            <a:spLocks noGrp="1"/>
          </p:cNvSpPr>
          <p:nvPr>
            <p:ph idx="1"/>
          </p:nvPr>
        </p:nvSpPr>
        <p:spPr>
          <a:xfrm>
            <a:off x="470555" y="326763"/>
            <a:ext cx="10515600" cy="4351338"/>
          </a:xfrm>
        </p:spPr>
        <p:txBody>
          <a:bodyPr/>
          <a:lstStyle/>
          <a:p>
            <a:r>
              <a:rPr lang="en-US" sz="2800" dirty="0"/>
              <a:t>5. Identify the longest movie</a:t>
            </a:r>
          </a:p>
          <a:p>
            <a:endParaRPr lang="en-IN" dirty="0"/>
          </a:p>
        </p:txBody>
      </p:sp>
    </p:spTree>
    <p:extLst>
      <p:ext uri="{BB962C8B-B14F-4D97-AF65-F5344CB8AC3E}">
        <p14:creationId xmlns:p14="http://schemas.microsoft.com/office/powerpoint/2010/main" val="2565157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77C09-DF83-70BE-99C6-AB6007B34FCA}"/>
              </a:ext>
            </a:extLst>
          </p:cNvPr>
          <p:cNvSpPr>
            <a:spLocks noGrp="1"/>
          </p:cNvSpPr>
          <p:nvPr>
            <p:ph type="title"/>
          </p:nvPr>
        </p:nvSpPr>
        <p:spPr>
          <a:xfrm>
            <a:off x="395140" y="186015"/>
            <a:ext cx="10515600" cy="1325563"/>
          </a:xfrm>
        </p:spPr>
        <p:txBody>
          <a:bodyPr/>
          <a:lstStyle/>
          <a:p>
            <a:r>
              <a:rPr lang="en-US" sz="2800" dirty="0"/>
              <a:t>6. Find content added in the last 5 years</a:t>
            </a:r>
            <a:br>
              <a:rPr lang="en-US" sz="4400" dirty="0"/>
            </a:br>
            <a:endParaRPr lang="en-IN" dirty="0"/>
          </a:p>
        </p:txBody>
      </p:sp>
      <p:pic>
        <p:nvPicPr>
          <p:cNvPr id="5" name="Picture 4">
            <a:extLst>
              <a:ext uri="{FF2B5EF4-FFF2-40B4-BE49-F238E27FC236}">
                <a16:creationId xmlns:a16="http://schemas.microsoft.com/office/drawing/2014/main" id="{CC0EF44C-E430-6D86-6F1F-95F832B87A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316" y="1074656"/>
            <a:ext cx="10985369" cy="5033913"/>
          </a:xfrm>
          <a:prstGeom prst="rect">
            <a:avLst/>
          </a:prstGeom>
        </p:spPr>
      </p:pic>
    </p:spTree>
    <p:extLst>
      <p:ext uri="{BB962C8B-B14F-4D97-AF65-F5344CB8AC3E}">
        <p14:creationId xmlns:p14="http://schemas.microsoft.com/office/powerpoint/2010/main" val="305571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1E185-3CCA-AD29-4165-F0EDBC84AE2D}"/>
              </a:ext>
            </a:extLst>
          </p:cNvPr>
          <p:cNvSpPr>
            <a:spLocks noGrp="1"/>
          </p:cNvSpPr>
          <p:nvPr>
            <p:ph type="title"/>
          </p:nvPr>
        </p:nvSpPr>
        <p:spPr>
          <a:xfrm>
            <a:off x="300872" y="167162"/>
            <a:ext cx="10515600" cy="1325563"/>
          </a:xfrm>
        </p:spPr>
        <p:txBody>
          <a:bodyPr>
            <a:normAutofit/>
          </a:bodyPr>
          <a:lstStyle/>
          <a:p>
            <a:r>
              <a:rPr lang="en-US" sz="2800" dirty="0"/>
              <a:t>7. Find all the movies/TV shows by director 'Rajiv Chilaka'!</a:t>
            </a:r>
            <a:br>
              <a:rPr lang="en-US" sz="2800" dirty="0"/>
            </a:br>
            <a:endParaRPr lang="en-IN" sz="2800" dirty="0"/>
          </a:p>
        </p:txBody>
      </p:sp>
      <p:pic>
        <p:nvPicPr>
          <p:cNvPr id="5" name="Content Placeholder 4">
            <a:extLst>
              <a:ext uri="{FF2B5EF4-FFF2-40B4-BE49-F238E27FC236}">
                <a16:creationId xmlns:a16="http://schemas.microsoft.com/office/drawing/2014/main" id="{32E65214-F412-615A-5817-8D7B2A0956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1002" y="1310326"/>
            <a:ext cx="10689996" cy="4864231"/>
          </a:xfrm>
        </p:spPr>
      </p:pic>
    </p:spTree>
    <p:extLst>
      <p:ext uri="{BB962C8B-B14F-4D97-AF65-F5344CB8AC3E}">
        <p14:creationId xmlns:p14="http://schemas.microsoft.com/office/powerpoint/2010/main" val="3896196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4887C-177E-4DF1-FABC-F7D94A1765D1}"/>
              </a:ext>
            </a:extLst>
          </p:cNvPr>
          <p:cNvSpPr>
            <a:spLocks noGrp="1"/>
          </p:cNvSpPr>
          <p:nvPr>
            <p:ph type="title"/>
          </p:nvPr>
        </p:nvSpPr>
        <p:spPr>
          <a:xfrm>
            <a:off x="282019" y="176589"/>
            <a:ext cx="10515600" cy="1325563"/>
          </a:xfrm>
        </p:spPr>
        <p:txBody>
          <a:bodyPr>
            <a:normAutofit/>
          </a:bodyPr>
          <a:lstStyle/>
          <a:p>
            <a:r>
              <a:rPr lang="en-US" sz="2800" dirty="0"/>
              <a:t>8. List all TV shows with more than 5 seasons.</a:t>
            </a:r>
            <a:br>
              <a:rPr lang="en-US" sz="2800" dirty="0"/>
            </a:br>
            <a:endParaRPr lang="en-IN" sz="2800" dirty="0"/>
          </a:p>
        </p:txBody>
      </p:sp>
      <p:pic>
        <p:nvPicPr>
          <p:cNvPr id="5" name="Content Placeholder 4">
            <a:extLst>
              <a:ext uri="{FF2B5EF4-FFF2-40B4-BE49-F238E27FC236}">
                <a16:creationId xmlns:a16="http://schemas.microsoft.com/office/drawing/2014/main" id="{C161BEDA-C024-A090-5038-1C60DE1A92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2722" y="1187777"/>
            <a:ext cx="10746557" cy="4989186"/>
          </a:xfrm>
        </p:spPr>
      </p:pic>
    </p:spTree>
    <p:extLst>
      <p:ext uri="{BB962C8B-B14F-4D97-AF65-F5344CB8AC3E}">
        <p14:creationId xmlns:p14="http://schemas.microsoft.com/office/powerpoint/2010/main" val="3686013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371F3-83CB-EEDE-B94A-EF2AFA1531F7}"/>
              </a:ext>
            </a:extLst>
          </p:cNvPr>
          <p:cNvSpPr>
            <a:spLocks noGrp="1"/>
          </p:cNvSpPr>
          <p:nvPr>
            <p:ph type="title"/>
          </p:nvPr>
        </p:nvSpPr>
        <p:spPr>
          <a:xfrm>
            <a:off x="187751" y="101174"/>
            <a:ext cx="10515600" cy="1325563"/>
          </a:xfrm>
        </p:spPr>
        <p:txBody>
          <a:bodyPr>
            <a:normAutofit/>
          </a:bodyPr>
          <a:lstStyle/>
          <a:p>
            <a:r>
              <a:rPr lang="en-US" sz="2800" dirty="0"/>
              <a:t>9. Count the number of content items in each genre</a:t>
            </a:r>
            <a:br>
              <a:rPr lang="en-US" sz="2800" dirty="0"/>
            </a:br>
            <a:endParaRPr lang="en-IN" sz="2800" dirty="0"/>
          </a:p>
        </p:txBody>
      </p:sp>
      <p:pic>
        <p:nvPicPr>
          <p:cNvPr id="5" name="Content Placeholder 4">
            <a:extLst>
              <a:ext uri="{FF2B5EF4-FFF2-40B4-BE49-F238E27FC236}">
                <a16:creationId xmlns:a16="http://schemas.microsoft.com/office/drawing/2014/main" id="{C0B7B2CE-83D1-0B80-45B7-0D42B04146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6289" y="1065229"/>
            <a:ext cx="10699423" cy="5231876"/>
          </a:xfrm>
        </p:spPr>
      </p:pic>
    </p:spTree>
    <p:extLst>
      <p:ext uri="{BB962C8B-B14F-4D97-AF65-F5344CB8AC3E}">
        <p14:creationId xmlns:p14="http://schemas.microsoft.com/office/powerpoint/2010/main" val="1926239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B8BB8-4104-3811-A7C9-132711433315}"/>
              </a:ext>
            </a:extLst>
          </p:cNvPr>
          <p:cNvSpPr>
            <a:spLocks noGrp="1"/>
          </p:cNvSpPr>
          <p:nvPr>
            <p:ph type="title"/>
          </p:nvPr>
        </p:nvSpPr>
        <p:spPr>
          <a:xfrm>
            <a:off x="253738" y="167162"/>
            <a:ext cx="10515600" cy="1325563"/>
          </a:xfrm>
        </p:spPr>
        <p:txBody>
          <a:bodyPr>
            <a:normAutofit/>
          </a:bodyPr>
          <a:lstStyle/>
          <a:p>
            <a:r>
              <a:rPr lang="en-US" sz="2800" dirty="0"/>
              <a:t>10.Find each year and the average numbers of content release in India on </a:t>
            </a:r>
            <a:r>
              <a:rPr lang="en-US" sz="2800" dirty="0" err="1"/>
              <a:t>netflix</a:t>
            </a:r>
            <a:r>
              <a:rPr lang="en-US" sz="2800" dirty="0"/>
              <a:t>. return top 5 year with highest avg content release!</a:t>
            </a:r>
            <a:br>
              <a:rPr lang="en-US" sz="2800" dirty="0"/>
            </a:br>
            <a:endParaRPr lang="en-IN" sz="2800" dirty="0"/>
          </a:p>
        </p:txBody>
      </p:sp>
      <p:pic>
        <p:nvPicPr>
          <p:cNvPr id="5" name="Content Placeholder 4">
            <a:extLst>
              <a:ext uri="{FF2B5EF4-FFF2-40B4-BE49-F238E27FC236}">
                <a16:creationId xmlns:a16="http://schemas.microsoft.com/office/drawing/2014/main" id="{716F26E7-39CA-3AE7-4D5D-295AAB4356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83603" y="1366886"/>
            <a:ext cx="10624794" cy="4892511"/>
          </a:xfrm>
        </p:spPr>
      </p:pic>
    </p:spTree>
    <p:extLst>
      <p:ext uri="{BB962C8B-B14F-4D97-AF65-F5344CB8AC3E}">
        <p14:creationId xmlns:p14="http://schemas.microsoft.com/office/powerpoint/2010/main" val="12112727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4C041-3203-E3D5-8D98-FD99E6734AB6}"/>
              </a:ext>
            </a:extLst>
          </p:cNvPr>
          <p:cNvSpPr>
            <a:spLocks noGrp="1"/>
          </p:cNvSpPr>
          <p:nvPr>
            <p:ph type="title"/>
          </p:nvPr>
        </p:nvSpPr>
        <p:spPr>
          <a:xfrm>
            <a:off x="187751" y="0"/>
            <a:ext cx="10515600" cy="1325563"/>
          </a:xfrm>
        </p:spPr>
        <p:txBody>
          <a:bodyPr>
            <a:normAutofit/>
          </a:bodyPr>
          <a:lstStyle/>
          <a:p>
            <a:r>
              <a:rPr lang="en-US" sz="2800" dirty="0"/>
              <a:t>11. List all movies that are documentaries</a:t>
            </a:r>
            <a:br>
              <a:rPr lang="en-US" sz="2800" dirty="0"/>
            </a:br>
            <a:endParaRPr lang="en-IN" sz="2800" dirty="0"/>
          </a:p>
        </p:txBody>
      </p:sp>
      <p:pic>
        <p:nvPicPr>
          <p:cNvPr id="5" name="Content Placeholder 4">
            <a:extLst>
              <a:ext uri="{FF2B5EF4-FFF2-40B4-BE49-F238E27FC236}">
                <a16:creationId xmlns:a16="http://schemas.microsoft.com/office/drawing/2014/main" id="{6435FABE-E3DD-EC4F-C03C-311730EB930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065229"/>
            <a:ext cx="10515600" cy="5099901"/>
          </a:xfrm>
        </p:spPr>
      </p:pic>
    </p:spTree>
    <p:extLst>
      <p:ext uri="{BB962C8B-B14F-4D97-AF65-F5344CB8AC3E}">
        <p14:creationId xmlns:p14="http://schemas.microsoft.com/office/powerpoint/2010/main" val="34108028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E5C17-9141-7BEB-0BC3-2461B53555A2}"/>
              </a:ext>
            </a:extLst>
          </p:cNvPr>
          <p:cNvSpPr>
            <a:spLocks noGrp="1"/>
          </p:cNvSpPr>
          <p:nvPr>
            <p:ph type="title"/>
          </p:nvPr>
        </p:nvSpPr>
        <p:spPr>
          <a:xfrm>
            <a:off x="253738" y="110601"/>
            <a:ext cx="10515600" cy="1325563"/>
          </a:xfrm>
        </p:spPr>
        <p:txBody>
          <a:bodyPr>
            <a:normAutofit/>
          </a:bodyPr>
          <a:lstStyle/>
          <a:p>
            <a:r>
              <a:rPr lang="en-US" sz="2800" dirty="0"/>
              <a:t>12. Find all content without a director</a:t>
            </a:r>
            <a:br>
              <a:rPr lang="en-US" sz="2800" dirty="0"/>
            </a:br>
            <a:endParaRPr lang="en-IN" sz="2800" dirty="0"/>
          </a:p>
        </p:txBody>
      </p:sp>
      <p:pic>
        <p:nvPicPr>
          <p:cNvPr id="5" name="Content Placeholder 4">
            <a:extLst>
              <a:ext uri="{FF2B5EF4-FFF2-40B4-BE49-F238E27FC236}">
                <a16:creationId xmlns:a16="http://schemas.microsoft.com/office/drawing/2014/main" id="{6400FB5F-868B-C138-D898-B7142D8828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86746" y="1168924"/>
            <a:ext cx="10618509" cy="5071620"/>
          </a:xfrm>
        </p:spPr>
      </p:pic>
    </p:spTree>
    <p:extLst>
      <p:ext uri="{BB962C8B-B14F-4D97-AF65-F5344CB8AC3E}">
        <p14:creationId xmlns:p14="http://schemas.microsoft.com/office/powerpoint/2010/main" val="975302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86C79-4669-C932-16DB-67BEF2D93729}"/>
              </a:ext>
            </a:extLst>
          </p:cNvPr>
          <p:cNvSpPr>
            <a:spLocks noGrp="1"/>
          </p:cNvSpPr>
          <p:nvPr>
            <p:ph type="title"/>
          </p:nvPr>
        </p:nvSpPr>
        <p:spPr>
          <a:xfrm>
            <a:off x="263165" y="157736"/>
            <a:ext cx="10515600" cy="1325563"/>
          </a:xfrm>
        </p:spPr>
        <p:txBody>
          <a:bodyPr>
            <a:normAutofit/>
          </a:bodyPr>
          <a:lstStyle/>
          <a:p>
            <a:r>
              <a:rPr lang="en-US" sz="2800" dirty="0"/>
              <a:t>13. Find how many movies actor 'Salman Khan' appeared in last 10 years!</a:t>
            </a:r>
            <a:br>
              <a:rPr lang="en-US" sz="2800" dirty="0"/>
            </a:br>
            <a:endParaRPr lang="en-IN" sz="2800" dirty="0"/>
          </a:p>
        </p:txBody>
      </p:sp>
      <p:pic>
        <p:nvPicPr>
          <p:cNvPr id="5" name="Content Placeholder 4">
            <a:extLst>
              <a:ext uri="{FF2B5EF4-FFF2-40B4-BE49-F238E27FC236}">
                <a16:creationId xmlns:a16="http://schemas.microsoft.com/office/drawing/2014/main" id="{5F4E8C7F-2904-2CBC-EFD5-B240F67330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1448" y="1414021"/>
            <a:ext cx="10869105" cy="4939645"/>
          </a:xfrm>
        </p:spPr>
      </p:pic>
    </p:spTree>
    <p:extLst>
      <p:ext uri="{BB962C8B-B14F-4D97-AF65-F5344CB8AC3E}">
        <p14:creationId xmlns:p14="http://schemas.microsoft.com/office/powerpoint/2010/main" val="16582626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6AE6F-3D9C-A7D4-5416-2FBB51140392}"/>
              </a:ext>
            </a:extLst>
          </p:cNvPr>
          <p:cNvSpPr>
            <a:spLocks noGrp="1"/>
          </p:cNvSpPr>
          <p:nvPr>
            <p:ph type="title"/>
          </p:nvPr>
        </p:nvSpPr>
        <p:spPr>
          <a:xfrm>
            <a:off x="357433" y="167162"/>
            <a:ext cx="10515600" cy="1325563"/>
          </a:xfrm>
        </p:spPr>
        <p:txBody>
          <a:bodyPr>
            <a:normAutofit/>
          </a:bodyPr>
          <a:lstStyle/>
          <a:p>
            <a:r>
              <a:rPr lang="en-US" sz="2800" dirty="0"/>
              <a:t>14. Find the top 10 actors who have appeared in the highest number of movies produced in India.</a:t>
            </a:r>
            <a:br>
              <a:rPr lang="en-US" sz="2800" dirty="0"/>
            </a:br>
            <a:endParaRPr lang="en-IN" sz="2800" dirty="0"/>
          </a:p>
        </p:txBody>
      </p:sp>
      <p:pic>
        <p:nvPicPr>
          <p:cNvPr id="5" name="Content Placeholder 4">
            <a:extLst>
              <a:ext uri="{FF2B5EF4-FFF2-40B4-BE49-F238E27FC236}">
                <a16:creationId xmlns:a16="http://schemas.microsoft.com/office/drawing/2014/main" id="{9E744553-7AAD-9EB9-BA9A-65693200398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5323" y="1319752"/>
            <a:ext cx="10681355" cy="5052767"/>
          </a:xfrm>
        </p:spPr>
      </p:pic>
    </p:spTree>
    <p:extLst>
      <p:ext uri="{BB962C8B-B14F-4D97-AF65-F5344CB8AC3E}">
        <p14:creationId xmlns:p14="http://schemas.microsoft.com/office/powerpoint/2010/main" val="4098400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07854-D9C5-AD2F-2D78-26F6F8720067}"/>
              </a:ext>
            </a:extLst>
          </p:cNvPr>
          <p:cNvSpPr>
            <a:spLocks noGrp="1"/>
          </p:cNvSpPr>
          <p:nvPr>
            <p:ph type="title"/>
          </p:nvPr>
        </p:nvSpPr>
        <p:spPr>
          <a:xfrm>
            <a:off x="838200" y="365126"/>
            <a:ext cx="9408736" cy="1001762"/>
          </a:xfrm>
        </p:spPr>
        <p:txBody>
          <a:bodyPr/>
          <a:lstStyle/>
          <a:p>
            <a:r>
              <a:rPr lang="en-US" dirty="0"/>
              <a:t>Overview</a:t>
            </a:r>
            <a:endParaRPr lang="en-IN" dirty="0"/>
          </a:p>
        </p:txBody>
      </p:sp>
      <p:sp>
        <p:nvSpPr>
          <p:cNvPr id="3" name="Content Placeholder 2">
            <a:extLst>
              <a:ext uri="{FF2B5EF4-FFF2-40B4-BE49-F238E27FC236}">
                <a16:creationId xmlns:a16="http://schemas.microsoft.com/office/drawing/2014/main" id="{8AF60892-8CE0-9055-EEF5-405ED02FF77E}"/>
              </a:ext>
            </a:extLst>
          </p:cNvPr>
          <p:cNvSpPr>
            <a:spLocks noGrp="1"/>
          </p:cNvSpPr>
          <p:nvPr>
            <p:ph idx="1"/>
          </p:nvPr>
        </p:nvSpPr>
        <p:spPr/>
        <p:txBody>
          <a:bodyPr/>
          <a:lstStyle/>
          <a:p>
            <a:pPr marL="0" indent="0">
              <a:buNone/>
            </a:pPr>
            <a:r>
              <a:rPr lang="en-US" b="0" i="0" dirty="0">
                <a:effectLst/>
                <a:latin typeface="-apple-system"/>
              </a:rPr>
              <a:t>This project involves a comprehensive analysis of Netflix's movies and TV shows data using SQL. The goal is to extract valuable insights and answer various business questions based on the dataset. The following README provides a detailed account of the project's objectives, business problems, solutions, findings, and conclusions.</a:t>
            </a:r>
            <a:endParaRPr lang="en-IN" dirty="0"/>
          </a:p>
        </p:txBody>
      </p:sp>
    </p:spTree>
    <p:extLst>
      <p:ext uri="{BB962C8B-B14F-4D97-AF65-F5344CB8AC3E}">
        <p14:creationId xmlns:p14="http://schemas.microsoft.com/office/powerpoint/2010/main" val="698586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F6105-7F14-9A22-2C7F-EDF660A68E68}"/>
              </a:ext>
            </a:extLst>
          </p:cNvPr>
          <p:cNvSpPr>
            <a:spLocks noGrp="1"/>
          </p:cNvSpPr>
          <p:nvPr>
            <p:ph type="title"/>
          </p:nvPr>
        </p:nvSpPr>
        <p:spPr>
          <a:xfrm>
            <a:off x="140616" y="157735"/>
            <a:ext cx="10926452" cy="1325563"/>
          </a:xfrm>
        </p:spPr>
        <p:txBody>
          <a:bodyPr>
            <a:noAutofit/>
          </a:bodyPr>
          <a:lstStyle/>
          <a:p>
            <a:r>
              <a:rPr lang="en-US" sz="2400" dirty="0"/>
              <a:t>15. Categorize the content based on the presence of the keywords 'kill' and 'violence' in the description field. Label content containing these keywords as 'Bad' and all other content as 'Good'. Count how many items fall into each category.</a:t>
            </a:r>
            <a:br>
              <a:rPr lang="en-US" sz="2400" dirty="0"/>
            </a:br>
            <a:endParaRPr lang="en-IN" sz="2400" dirty="0"/>
          </a:p>
        </p:txBody>
      </p:sp>
      <p:pic>
        <p:nvPicPr>
          <p:cNvPr id="5" name="Content Placeholder 4">
            <a:extLst>
              <a:ext uri="{FF2B5EF4-FFF2-40B4-BE49-F238E27FC236}">
                <a16:creationId xmlns:a16="http://schemas.microsoft.com/office/drawing/2014/main" id="{EA0AD7D2-77FF-6AF3-B78F-D18EFB37D50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0301" y="1483298"/>
            <a:ext cx="10831398" cy="4860941"/>
          </a:xfrm>
        </p:spPr>
      </p:pic>
    </p:spTree>
    <p:extLst>
      <p:ext uri="{BB962C8B-B14F-4D97-AF65-F5344CB8AC3E}">
        <p14:creationId xmlns:p14="http://schemas.microsoft.com/office/powerpoint/2010/main" val="2747384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DFBBE-C555-023F-3304-D55562387A89}"/>
              </a:ext>
            </a:extLst>
          </p:cNvPr>
          <p:cNvSpPr>
            <a:spLocks noGrp="1"/>
          </p:cNvSpPr>
          <p:nvPr>
            <p:ph type="title"/>
          </p:nvPr>
        </p:nvSpPr>
        <p:spPr/>
        <p:txBody>
          <a:bodyPr/>
          <a:lstStyle/>
          <a:p>
            <a:r>
              <a:rPr lang="en-US" dirty="0"/>
              <a:t>Objectives</a:t>
            </a:r>
            <a:endParaRPr lang="en-IN" dirty="0"/>
          </a:p>
        </p:txBody>
      </p:sp>
      <p:sp>
        <p:nvSpPr>
          <p:cNvPr id="3" name="Content Placeholder 2">
            <a:extLst>
              <a:ext uri="{FF2B5EF4-FFF2-40B4-BE49-F238E27FC236}">
                <a16:creationId xmlns:a16="http://schemas.microsoft.com/office/drawing/2014/main" id="{C9106C48-DF7E-6721-94E8-F66DD115B21F}"/>
              </a:ext>
            </a:extLst>
          </p:cNvPr>
          <p:cNvSpPr>
            <a:spLocks noGrp="1"/>
          </p:cNvSpPr>
          <p:nvPr>
            <p:ph idx="1"/>
          </p:nvPr>
        </p:nvSpPr>
        <p:spPr/>
        <p:txBody>
          <a:bodyPr/>
          <a:lstStyle/>
          <a:p>
            <a:pPr algn="l">
              <a:spcAft>
                <a:spcPts val="1200"/>
              </a:spcAft>
              <a:buFont typeface="Arial" panose="020B0604020202020204" pitchFamily="34" charset="0"/>
              <a:buChar char="•"/>
            </a:pPr>
            <a:r>
              <a:rPr lang="en-US" b="0" i="0" dirty="0">
                <a:effectLst/>
                <a:latin typeface="-apple-system"/>
              </a:rPr>
              <a:t>Analyze the distribution of content types (movies vs TV shows).</a:t>
            </a:r>
          </a:p>
          <a:p>
            <a:pPr algn="l">
              <a:spcAft>
                <a:spcPts val="1200"/>
              </a:spcAft>
              <a:buFont typeface="Arial" panose="020B0604020202020204" pitchFamily="34" charset="0"/>
              <a:buChar char="•"/>
            </a:pPr>
            <a:r>
              <a:rPr lang="en-US" b="0" i="0" dirty="0">
                <a:effectLst/>
                <a:latin typeface="-apple-system"/>
              </a:rPr>
              <a:t>Identify the most common ratings for movies and TV shows.</a:t>
            </a:r>
          </a:p>
          <a:p>
            <a:pPr algn="l">
              <a:spcAft>
                <a:spcPts val="1200"/>
              </a:spcAft>
              <a:buFont typeface="Arial" panose="020B0604020202020204" pitchFamily="34" charset="0"/>
              <a:buChar char="•"/>
            </a:pPr>
            <a:r>
              <a:rPr lang="en-US" b="0" i="0" dirty="0">
                <a:effectLst/>
                <a:latin typeface="-apple-system"/>
              </a:rPr>
              <a:t>List and analyze content based on release years, countries, and durations.</a:t>
            </a:r>
          </a:p>
          <a:p>
            <a:pPr algn="l">
              <a:spcAft>
                <a:spcPts val="1200"/>
              </a:spcAft>
              <a:buFont typeface="Arial" panose="020B0604020202020204" pitchFamily="34" charset="0"/>
              <a:buChar char="•"/>
            </a:pPr>
            <a:r>
              <a:rPr lang="en-US" b="0" i="0" dirty="0">
                <a:effectLst/>
                <a:latin typeface="-apple-system"/>
              </a:rPr>
              <a:t>Explore and categorize content based on specific criteria and keywords.</a:t>
            </a:r>
          </a:p>
          <a:p>
            <a:pPr marL="0" indent="0">
              <a:buNone/>
            </a:pPr>
            <a:endParaRPr lang="en-IN" dirty="0"/>
          </a:p>
        </p:txBody>
      </p:sp>
    </p:spTree>
    <p:extLst>
      <p:ext uri="{BB962C8B-B14F-4D97-AF65-F5344CB8AC3E}">
        <p14:creationId xmlns:p14="http://schemas.microsoft.com/office/powerpoint/2010/main" val="1304726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B8114-59A4-CDD5-685E-425735A9808A}"/>
              </a:ext>
            </a:extLst>
          </p:cNvPr>
          <p:cNvSpPr>
            <a:spLocks noGrp="1"/>
          </p:cNvSpPr>
          <p:nvPr>
            <p:ph type="title"/>
          </p:nvPr>
        </p:nvSpPr>
        <p:spPr/>
        <p:txBody>
          <a:bodyPr/>
          <a:lstStyle/>
          <a:p>
            <a:r>
              <a:rPr lang="en-IN" dirty="0"/>
              <a:t>Business Problems &amp; Solutions</a:t>
            </a:r>
          </a:p>
        </p:txBody>
      </p:sp>
      <p:sp>
        <p:nvSpPr>
          <p:cNvPr id="3" name="Content Placeholder 2">
            <a:extLst>
              <a:ext uri="{FF2B5EF4-FFF2-40B4-BE49-F238E27FC236}">
                <a16:creationId xmlns:a16="http://schemas.microsoft.com/office/drawing/2014/main" id="{89E9B785-6045-6EC6-7C13-FD363C87D5AC}"/>
              </a:ext>
            </a:extLst>
          </p:cNvPr>
          <p:cNvSpPr>
            <a:spLocks noGrp="1"/>
          </p:cNvSpPr>
          <p:nvPr>
            <p:ph idx="1"/>
          </p:nvPr>
        </p:nvSpPr>
        <p:spPr/>
        <p:txBody>
          <a:bodyPr>
            <a:noAutofit/>
          </a:bodyPr>
          <a:lstStyle/>
          <a:p>
            <a:r>
              <a:rPr lang="en-US" sz="2000" dirty="0"/>
              <a:t>1. Count the number of Movies vs TV Shows</a:t>
            </a:r>
          </a:p>
          <a:p>
            <a:r>
              <a:rPr lang="en-US" sz="2000" dirty="0"/>
              <a:t>2. Find the most common rating for movies and TV shows</a:t>
            </a:r>
          </a:p>
          <a:p>
            <a:r>
              <a:rPr lang="en-US" sz="2000" dirty="0"/>
              <a:t>3. List all movies released in a specific year (e.g., 2020)</a:t>
            </a:r>
          </a:p>
          <a:p>
            <a:r>
              <a:rPr lang="en-US" sz="2000" dirty="0"/>
              <a:t>4. Find the top 5 countries with the most content on Netflix</a:t>
            </a:r>
          </a:p>
          <a:p>
            <a:r>
              <a:rPr lang="en-US" sz="2000" dirty="0"/>
              <a:t>5. Identify the longest movie</a:t>
            </a:r>
          </a:p>
          <a:p>
            <a:r>
              <a:rPr lang="en-US" sz="2000" dirty="0"/>
              <a:t>6. Find content added in the last 5 years</a:t>
            </a:r>
          </a:p>
          <a:p>
            <a:r>
              <a:rPr lang="en-US" sz="2000" dirty="0"/>
              <a:t>7. Find all the movies/TV shows by director 'Rajiv Chilaka'!</a:t>
            </a:r>
          </a:p>
          <a:p>
            <a:r>
              <a:rPr lang="en-US" sz="2000" dirty="0"/>
              <a:t>8. List all TV shows with more than 5 seasons.</a:t>
            </a:r>
          </a:p>
          <a:p>
            <a:r>
              <a:rPr lang="en-US" sz="2000" dirty="0"/>
              <a:t>9. Count the number of content items in each genre</a:t>
            </a:r>
          </a:p>
          <a:p>
            <a:r>
              <a:rPr lang="en-US" sz="2000" dirty="0"/>
              <a:t>10.Find each year and the average numbers of content release in India on </a:t>
            </a:r>
            <a:r>
              <a:rPr lang="en-US" sz="2000" dirty="0" err="1"/>
              <a:t>netflix</a:t>
            </a:r>
            <a:r>
              <a:rPr lang="en-US" sz="2000" dirty="0"/>
              <a:t>. return top 5 year with highest avg content release!</a:t>
            </a:r>
          </a:p>
          <a:p>
            <a:pPr marL="0" indent="0">
              <a:buNone/>
            </a:pPr>
            <a:r>
              <a:rPr lang="en-US" sz="2000" dirty="0"/>
              <a:t> </a:t>
            </a:r>
          </a:p>
          <a:p>
            <a:endParaRPr lang="en-US" sz="2000" dirty="0"/>
          </a:p>
        </p:txBody>
      </p:sp>
    </p:spTree>
    <p:extLst>
      <p:ext uri="{BB962C8B-B14F-4D97-AF65-F5344CB8AC3E}">
        <p14:creationId xmlns:p14="http://schemas.microsoft.com/office/powerpoint/2010/main" val="3103143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ABD46-3949-D22C-3C56-6787E2470E2A}"/>
              </a:ext>
            </a:extLst>
          </p:cNvPr>
          <p:cNvSpPr>
            <a:spLocks noGrp="1"/>
          </p:cNvSpPr>
          <p:nvPr>
            <p:ph type="title"/>
          </p:nvPr>
        </p:nvSpPr>
        <p:spPr/>
        <p:txBody>
          <a:bodyPr/>
          <a:lstStyle/>
          <a:p>
            <a:r>
              <a:rPr lang="en-IN" dirty="0"/>
              <a:t>Business Problems &amp; Solutions</a:t>
            </a:r>
          </a:p>
        </p:txBody>
      </p:sp>
      <p:sp>
        <p:nvSpPr>
          <p:cNvPr id="3" name="Content Placeholder 2">
            <a:extLst>
              <a:ext uri="{FF2B5EF4-FFF2-40B4-BE49-F238E27FC236}">
                <a16:creationId xmlns:a16="http://schemas.microsoft.com/office/drawing/2014/main" id="{E11C9DE4-9924-733D-7B3A-63046D473F09}"/>
              </a:ext>
            </a:extLst>
          </p:cNvPr>
          <p:cNvSpPr>
            <a:spLocks noGrp="1"/>
          </p:cNvSpPr>
          <p:nvPr>
            <p:ph idx="1"/>
          </p:nvPr>
        </p:nvSpPr>
        <p:spPr/>
        <p:txBody>
          <a:bodyPr>
            <a:normAutofit/>
          </a:bodyPr>
          <a:lstStyle/>
          <a:p>
            <a:r>
              <a:rPr lang="en-US" sz="2000" dirty="0"/>
              <a:t>11. List all movies that are documentaries</a:t>
            </a:r>
          </a:p>
          <a:p>
            <a:r>
              <a:rPr lang="en-US" sz="2000" dirty="0"/>
              <a:t>12. Find all content without a director</a:t>
            </a:r>
          </a:p>
          <a:p>
            <a:r>
              <a:rPr lang="en-US" sz="2000" dirty="0"/>
              <a:t>13. Find how many movies actor 'Salman Khan' appeared in last 10 years!</a:t>
            </a:r>
          </a:p>
          <a:p>
            <a:r>
              <a:rPr lang="en-US" sz="2000" dirty="0"/>
              <a:t>14. Find the top 10 actors who have appeared in the highest number of movies produced in India.</a:t>
            </a:r>
          </a:p>
          <a:p>
            <a:r>
              <a:rPr lang="en-US" sz="2000" dirty="0"/>
              <a:t>15. Categorize the content based on the presence of the keywords 'kill' and 'violence' in the description field. Label content containing these keywords as 'Bad' and all other content as 'Good'. Count how many items fall into each category.</a:t>
            </a:r>
          </a:p>
          <a:p>
            <a:endParaRPr lang="en-US" sz="2000" dirty="0"/>
          </a:p>
          <a:p>
            <a:endParaRPr lang="en-US" sz="2000" dirty="0"/>
          </a:p>
          <a:p>
            <a:pPr marL="0" indent="0">
              <a:buNone/>
            </a:pPr>
            <a:endParaRPr lang="en-IN" sz="2000" dirty="0"/>
          </a:p>
          <a:p>
            <a:endParaRPr lang="en-IN" sz="2000" dirty="0"/>
          </a:p>
        </p:txBody>
      </p:sp>
    </p:spTree>
    <p:extLst>
      <p:ext uri="{BB962C8B-B14F-4D97-AF65-F5344CB8AC3E}">
        <p14:creationId xmlns:p14="http://schemas.microsoft.com/office/powerpoint/2010/main" val="3086598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6F112-8898-20DA-20C9-3DE80C36581B}"/>
              </a:ext>
            </a:extLst>
          </p:cNvPr>
          <p:cNvSpPr>
            <a:spLocks noGrp="1"/>
          </p:cNvSpPr>
          <p:nvPr>
            <p:ph type="title"/>
          </p:nvPr>
        </p:nvSpPr>
        <p:spPr>
          <a:xfrm>
            <a:off x="234884" y="138882"/>
            <a:ext cx="8447203" cy="737811"/>
          </a:xfrm>
        </p:spPr>
        <p:txBody>
          <a:bodyPr/>
          <a:lstStyle/>
          <a:p>
            <a:r>
              <a:rPr lang="en-US" i="0" dirty="0">
                <a:effectLst/>
                <a:latin typeface="-apple-system"/>
              </a:rPr>
              <a:t>Solutions of 15 business problems</a:t>
            </a:r>
            <a:endParaRPr lang="en-IN" dirty="0"/>
          </a:p>
        </p:txBody>
      </p:sp>
      <p:sp>
        <p:nvSpPr>
          <p:cNvPr id="3" name="Content Placeholder 2">
            <a:extLst>
              <a:ext uri="{FF2B5EF4-FFF2-40B4-BE49-F238E27FC236}">
                <a16:creationId xmlns:a16="http://schemas.microsoft.com/office/drawing/2014/main" id="{FD92ED31-54CC-C77B-9CFB-CBA48475146E}"/>
              </a:ext>
            </a:extLst>
          </p:cNvPr>
          <p:cNvSpPr>
            <a:spLocks noGrp="1"/>
          </p:cNvSpPr>
          <p:nvPr>
            <p:ph idx="1"/>
          </p:nvPr>
        </p:nvSpPr>
        <p:spPr>
          <a:xfrm>
            <a:off x="423421" y="1059533"/>
            <a:ext cx="10515600" cy="4351338"/>
          </a:xfrm>
        </p:spPr>
        <p:txBody>
          <a:bodyPr/>
          <a:lstStyle/>
          <a:p>
            <a:r>
              <a:rPr lang="en-US" sz="2800" dirty="0"/>
              <a:t>1. Count the number of Movies vs TV Shows</a:t>
            </a:r>
          </a:p>
          <a:p>
            <a:endParaRPr lang="en-IN" dirty="0"/>
          </a:p>
        </p:txBody>
      </p:sp>
      <p:pic>
        <p:nvPicPr>
          <p:cNvPr id="5" name="Picture 4">
            <a:extLst>
              <a:ext uri="{FF2B5EF4-FFF2-40B4-BE49-F238E27FC236}">
                <a16:creationId xmlns:a16="http://schemas.microsoft.com/office/drawing/2014/main" id="{3FFBE26E-DC04-D91E-8592-58F051F735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7264" y="1640265"/>
            <a:ext cx="10294072" cy="4864230"/>
          </a:xfrm>
          <a:prstGeom prst="rect">
            <a:avLst/>
          </a:prstGeom>
        </p:spPr>
      </p:pic>
    </p:spTree>
    <p:extLst>
      <p:ext uri="{BB962C8B-B14F-4D97-AF65-F5344CB8AC3E}">
        <p14:creationId xmlns:p14="http://schemas.microsoft.com/office/powerpoint/2010/main" val="14892420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FE8DA9-100A-AC2F-CE10-FAE249B8565F}"/>
              </a:ext>
            </a:extLst>
          </p:cNvPr>
          <p:cNvSpPr>
            <a:spLocks noGrp="1"/>
          </p:cNvSpPr>
          <p:nvPr>
            <p:ph idx="1"/>
          </p:nvPr>
        </p:nvSpPr>
        <p:spPr>
          <a:xfrm>
            <a:off x="564823" y="430458"/>
            <a:ext cx="10515600" cy="4351338"/>
          </a:xfrm>
        </p:spPr>
        <p:txBody>
          <a:bodyPr/>
          <a:lstStyle/>
          <a:p>
            <a:r>
              <a:rPr lang="en-US" sz="2800" dirty="0"/>
              <a:t>2. Find the most common rating for movies and TV shows</a:t>
            </a:r>
          </a:p>
          <a:p>
            <a:pPr marL="0" indent="0">
              <a:buNone/>
            </a:pPr>
            <a:endParaRPr lang="en-IN" dirty="0"/>
          </a:p>
        </p:txBody>
      </p:sp>
      <p:pic>
        <p:nvPicPr>
          <p:cNvPr id="5" name="Picture 4">
            <a:extLst>
              <a:ext uri="{FF2B5EF4-FFF2-40B4-BE49-F238E27FC236}">
                <a16:creationId xmlns:a16="http://schemas.microsoft.com/office/drawing/2014/main" id="{9D626121-2B90-224A-5A9C-2FA186F20B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6085" y="952723"/>
            <a:ext cx="11199830" cy="5561199"/>
          </a:xfrm>
          <a:prstGeom prst="rect">
            <a:avLst/>
          </a:prstGeom>
        </p:spPr>
      </p:pic>
    </p:spTree>
    <p:extLst>
      <p:ext uri="{BB962C8B-B14F-4D97-AF65-F5344CB8AC3E}">
        <p14:creationId xmlns:p14="http://schemas.microsoft.com/office/powerpoint/2010/main" val="940815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65A639-4BBB-1DC1-407A-469126FD854C}"/>
              </a:ext>
            </a:extLst>
          </p:cNvPr>
          <p:cNvSpPr>
            <a:spLocks noGrp="1"/>
          </p:cNvSpPr>
          <p:nvPr>
            <p:ph idx="1"/>
          </p:nvPr>
        </p:nvSpPr>
        <p:spPr>
          <a:xfrm>
            <a:off x="442274" y="383324"/>
            <a:ext cx="10515600" cy="4351338"/>
          </a:xfrm>
        </p:spPr>
        <p:txBody>
          <a:bodyPr/>
          <a:lstStyle/>
          <a:p>
            <a:r>
              <a:rPr lang="en-US" sz="2800" dirty="0"/>
              <a:t>3. List all movies released in a specific year (e.g., 2020)</a:t>
            </a:r>
          </a:p>
          <a:p>
            <a:endParaRPr lang="en-IN" dirty="0"/>
          </a:p>
        </p:txBody>
      </p:sp>
      <p:pic>
        <p:nvPicPr>
          <p:cNvPr id="5" name="Picture 4">
            <a:extLst>
              <a:ext uri="{FF2B5EF4-FFF2-40B4-BE49-F238E27FC236}">
                <a16:creationId xmlns:a16="http://schemas.microsoft.com/office/drawing/2014/main" id="{5A823426-D429-D001-1C53-7DE0A4DE5D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274" y="1065827"/>
            <a:ext cx="11307451" cy="5165291"/>
          </a:xfrm>
          <a:prstGeom prst="rect">
            <a:avLst/>
          </a:prstGeom>
        </p:spPr>
      </p:pic>
    </p:spTree>
    <p:extLst>
      <p:ext uri="{BB962C8B-B14F-4D97-AF65-F5344CB8AC3E}">
        <p14:creationId xmlns:p14="http://schemas.microsoft.com/office/powerpoint/2010/main" val="2276989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1CF1990-AEDD-E9A7-E259-B1E3A9F2701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6734" y="1074438"/>
            <a:ext cx="10878532" cy="5213457"/>
          </a:xfrm>
        </p:spPr>
      </p:pic>
      <p:sp>
        <p:nvSpPr>
          <p:cNvPr id="7" name="TextBox 6">
            <a:extLst>
              <a:ext uri="{FF2B5EF4-FFF2-40B4-BE49-F238E27FC236}">
                <a16:creationId xmlns:a16="http://schemas.microsoft.com/office/drawing/2014/main" id="{08DD368C-3694-11B6-A0BB-A020A718346C}"/>
              </a:ext>
            </a:extLst>
          </p:cNvPr>
          <p:cNvSpPr txBox="1"/>
          <p:nvPr/>
        </p:nvSpPr>
        <p:spPr>
          <a:xfrm>
            <a:off x="388857" y="248966"/>
            <a:ext cx="9961774" cy="523220"/>
          </a:xfrm>
          <a:prstGeom prst="rect">
            <a:avLst/>
          </a:prstGeom>
          <a:noFill/>
        </p:spPr>
        <p:txBody>
          <a:bodyPr wrap="square">
            <a:spAutoFit/>
          </a:bodyPr>
          <a:lstStyle/>
          <a:p>
            <a:r>
              <a:rPr lang="en-US" sz="2800" dirty="0"/>
              <a:t>4. Find the top 5 countries with the most content on Netflix</a:t>
            </a:r>
          </a:p>
        </p:txBody>
      </p:sp>
    </p:spTree>
    <p:extLst>
      <p:ext uri="{BB962C8B-B14F-4D97-AF65-F5344CB8AC3E}">
        <p14:creationId xmlns:p14="http://schemas.microsoft.com/office/powerpoint/2010/main" val="316011405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2013 - 2022 Theme</Template>
  <TotalTime>63</TotalTime>
  <Words>599</Words>
  <Application>Microsoft Office PowerPoint</Application>
  <PresentationFormat>Widescreen</PresentationFormat>
  <Paragraphs>44</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-apple-system</vt:lpstr>
      <vt:lpstr>Arial</vt:lpstr>
      <vt:lpstr>Calibri</vt:lpstr>
      <vt:lpstr>Calibri Light</vt:lpstr>
      <vt:lpstr>Office Theme</vt:lpstr>
      <vt:lpstr>PowerPoint Presentation</vt:lpstr>
      <vt:lpstr>Overview</vt:lpstr>
      <vt:lpstr>Objectives</vt:lpstr>
      <vt:lpstr>Business Problems &amp; Solutions</vt:lpstr>
      <vt:lpstr>Business Problems &amp; Solutions</vt:lpstr>
      <vt:lpstr>Solutions of 15 business problems</vt:lpstr>
      <vt:lpstr>PowerPoint Presentation</vt:lpstr>
      <vt:lpstr>PowerPoint Presentation</vt:lpstr>
      <vt:lpstr>PowerPoint Presentation</vt:lpstr>
      <vt:lpstr>PowerPoint Presentation</vt:lpstr>
      <vt:lpstr>6. Find content added in the last 5 years </vt:lpstr>
      <vt:lpstr>7. Find all the movies/TV shows by director 'Rajiv Chilaka'! </vt:lpstr>
      <vt:lpstr>8. List all TV shows with more than 5 seasons. </vt:lpstr>
      <vt:lpstr>9. Count the number of content items in each genre </vt:lpstr>
      <vt:lpstr>10.Find each year and the average numbers of content release in India on netflix. return top 5 year with highest avg content release! </vt:lpstr>
      <vt:lpstr>11. List all movies that are documentaries </vt:lpstr>
      <vt:lpstr>12. Find all content without a director </vt:lpstr>
      <vt:lpstr>13. Find how many movies actor 'Salman Khan' appeared in last 10 years! </vt:lpstr>
      <vt:lpstr>14. Find the top 10 actors who have appeared in the highest number of movies produced in India. </vt:lpstr>
      <vt:lpstr>15. Categorize the content based on the presence of the keywords 'kill' and 'violence' in the description field. Label content containing these keywords as 'Bad' and all other content as 'Good'. Count how many items fall into each category.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ghkicf@outlook.com</dc:creator>
  <cp:lastModifiedBy>ghkicf@outlook.com</cp:lastModifiedBy>
  <cp:revision>1</cp:revision>
  <dcterms:created xsi:type="dcterms:W3CDTF">2025-05-13T08:48:23Z</dcterms:created>
  <dcterms:modified xsi:type="dcterms:W3CDTF">2025-05-13T09:51:46Z</dcterms:modified>
</cp:coreProperties>
</file>

<file path=docProps/thumbnail.jpeg>
</file>